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56" r:id="rId3"/>
    <p:sldId id="268" r:id="rId4"/>
    <p:sldId id="257" r:id="rId5"/>
    <p:sldId id="270" r:id="rId6"/>
    <p:sldId id="258" r:id="rId7"/>
    <p:sldId id="259" r:id="rId8"/>
    <p:sldId id="260" r:id="rId9"/>
    <p:sldId id="261" r:id="rId10"/>
    <p:sldId id="271" r:id="rId11"/>
    <p:sldId id="272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50935-128E-46D3-9EBB-EA1924FD7880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10D2E-2828-4209-821B-49E2E0136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38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989D-CAD7-F45C-8D71-50B3E5AD0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23342-8C98-9309-33FD-0D5FFFB07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2B25B-8B1E-B6A0-21AE-6217C589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5DBE6-CD2A-5B31-83C4-1224EDD3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3C9B-8762-A1A4-67DD-204F6262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2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8E76-382B-D878-C10C-00729748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5BC55-1D46-4A61-18E8-9132C487E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F6EC4-6BE9-2416-AEF2-D9818F98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18C1A-A98B-8A84-863F-CF1D4068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7EAE5-D719-3CB5-D4EA-4EE9A395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8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ACC80-F9A7-9822-D936-A74A15E75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D1710-AA51-01F2-6707-E12DD1F0B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E46BC-EED6-4F85-7FB6-60E47FF4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1C287-3A0D-F572-7230-93E6E7C1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325F2-D19C-1E12-3A13-83B56556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88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4633-9C5D-C636-C796-D3E4AC52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52EB4-737F-CCFA-D95D-B9F9E9CF8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79091-D133-132E-D0CD-C46C152C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5C59F-8EF0-CCBA-9D76-64A42651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8870-4037-EBD6-C97E-E130EBCF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79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6774-5002-C58C-C066-AA0DCDB5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46D01-B9FD-166C-D870-2BD0E1E4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F099-02D4-41F0-4D04-60D6D55F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5E87-D37E-7AA2-F06D-38EB2CBE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7A2B3-683F-A7C2-A994-EB564106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60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E7EF-CD96-DF47-053E-6907A381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FDDB-BCAD-E4BD-B633-DD2722B8C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AD62B-3BB8-C512-D625-BF874AB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5DF70-0C50-67C8-853A-A4B52AB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5BC64-DFFF-7E30-3B5D-7F228C46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3F3B0-C9F0-D246-B732-1131F46F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21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4B61-411D-C1A7-6998-A7F045F1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B1B17-CD7D-2E7C-7971-F74E6E32C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71F38-709E-204F-C66F-191C64121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87257-3B45-4D2F-093B-D37996BD1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101D8-451A-A8CC-88F9-FCFE0A0AA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C14E8-9E7C-E512-C3B7-BC98F742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DC4AC-F8FB-F405-0761-DFC47E55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F7E61-FF67-77CA-9604-76128892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55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21C6-F7B1-89E8-9C00-2CA69655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50FA9-90B8-388B-7000-6AC33275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422A7-6886-2737-8F4C-32B88CF6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B3ABA-6F51-39D0-77B2-4BDE7D25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4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362AE-0F1B-C83E-642F-9DDD4DCD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327B6-4CE7-C46D-BA92-D9E1BEC5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103E6-6266-EC52-25AD-70561E56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1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B292-F112-196F-1DAD-2FD6F08E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243A-66A1-87FA-9C5C-2B226EFC9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62761-B46A-D797-E14F-C32D807B9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0C528-73CC-FE3C-A18B-C100135A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F7102-D35D-AFF8-8764-1DBB9FFA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F8CDA-41BC-E2F9-65D5-5CB6D6B9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34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4403-21E9-5276-1701-FAA5F1569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A39B8-CBB8-AE7F-5FCF-F539D96EF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84569-9013-6767-40EE-56C3EE7BE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F7F9C-506F-2119-7577-87CC4F48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41A22-B5BC-8F22-0AB1-F0C28212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ED37B-0F37-3718-A012-472ACFBC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48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372B9-490B-3EC1-2F13-A8206F52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965F5-A0F4-5BFE-EF4D-FC988DA15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3AF6E-6CF9-EA2E-74AF-A437CFE17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60F02-E10E-4138-807D-928DDADB9B67}" type="datetimeFigureOut">
              <a:rPr lang="en-IN" smtClean="0"/>
              <a:t>27-01-2024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C906-15B6-6F2F-A446-B873B27A9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A4C1-9AE1-1334-9BD1-3B955D02D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CC6E1-E8EF-43E0-A42F-85E2465D8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52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33" y="1309092"/>
            <a:ext cx="6231334" cy="27773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7"/>
              </a:lnSpc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MIDI Musical Keyboard: Simplified Music Creation using Python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694333" y="4364137"/>
            <a:ext cx="6231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MIDI musical keyboard is a versatile and powerful tool for creating music using Python. It allows users to compose, arrange, and perform music interactively, making the music production process efficient and enjoyable.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79379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350A56C2-C49C-27C3-2A01-95D77A8D78B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807440E2-9CE7-B5B4-2F06-B7D866D6DE5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D766F7D-947A-09D0-D850-D8442D8005BA}"/>
              </a:ext>
            </a:extLst>
          </p:cNvPr>
          <p:cNvSpPr/>
          <p:nvPr/>
        </p:nvSpPr>
        <p:spPr>
          <a:xfrm>
            <a:off x="2037993" y="134052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MIDI and Its Role in Music Production</a:t>
            </a:r>
            <a:endParaRPr lang="en-US" sz="4374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90427E1-3686-31A6-7264-843C0F7AB4AE}"/>
              </a:ext>
            </a:extLst>
          </p:cNvPr>
          <p:cNvSpPr/>
          <p:nvPr/>
        </p:nvSpPr>
        <p:spPr>
          <a:xfrm>
            <a:off x="2037993" y="3284696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Standard</a:t>
            </a:r>
            <a:endParaRPr lang="en-US" sz="2187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5BCADC9-2EA2-844A-7E15-A4DFBDA36668}"/>
              </a:ext>
            </a:extLst>
          </p:cNvPr>
          <p:cNvSpPr/>
          <p:nvPr/>
        </p:nvSpPr>
        <p:spPr>
          <a:xfrm>
            <a:off x="2037993" y="4201239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MIDI (Musical Instrument Digital Interface) is the industry-standard protocol for communication between musical instruments and computers, enabling seamless interaction in music production.</a:t>
            </a:r>
            <a:endParaRPr lang="en-US" sz="17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BF76938-CEE5-93CA-F4E0-927EB273FB00}"/>
              </a:ext>
            </a:extLst>
          </p:cNvPr>
          <p:cNvSpPr/>
          <p:nvPr/>
        </p:nvSpPr>
        <p:spPr>
          <a:xfrm>
            <a:off x="5743932" y="3284696"/>
            <a:ext cx="29250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Flexibility</a:t>
            </a:r>
            <a:endParaRPr lang="en-US" sz="2187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6970F94-F8AF-ADBB-419B-075C4C20E36D}"/>
              </a:ext>
            </a:extLst>
          </p:cNvPr>
          <p:cNvSpPr/>
          <p:nvPr/>
        </p:nvSpPr>
        <p:spPr>
          <a:xfrm>
            <a:off x="5743932" y="385405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allows musicians to record and play back musical performances with precise control over various aspects such as note duration, pitch, and velocity.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B0D9E193-7E29-DF4F-EB23-9EF8D094E1EB}"/>
              </a:ext>
            </a:extLst>
          </p:cNvPr>
          <p:cNvSpPr/>
          <p:nvPr/>
        </p:nvSpPr>
        <p:spPr>
          <a:xfrm>
            <a:off x="9449872" y="3284696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 Compatibility</a:t>
            </a:r>
            <a:endParaRPr lang="en-US" sz="2187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5C09029-AA4C-8112-5B1B-6B7927A333BF}"/>
              </a:ext>
            </a:extLst>
          </p:cNvPr>
          <p:cNvSpPr/>
          <p:nvPr/>
        </p:nvSpPr>
        <p:spPr>
          <a:xfrm>
            <a:off x="9449872" y="4201239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MIDI facilitates compatibility among a wide variety of digital musical instruments, making it an essential part of modern music creation.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4511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E7CD673-CA74-3F78-0182-DA305B44406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9DD27B1-86C1-1E65-52EB-074ED28473C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F23DBE-A523-7FA2-7D53-EBEEDA27C483}"/>
              </a:ext>
            </a:extLst>
          </p:cNvPr>
          <p:cNvSpPr/>
          <p:nvPr/>
        </p:nvSpPr>
        <p:spPr>
          <a:xfrm>
            <a:off x="2037993" y="233029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up the Interactive MIDI Musical Keyboard Using Python</a:t>
            </a:r>
            <a:endParaRPr lang="en-US" sz="4374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D418678-069A-C569-7233-4D351E58D9A9}"/>
              </a:ext>
            </a:extLst>
          </p:cNvPr>
          <p:cNvSpPr/>
          <p:nvPr/>
        </p:nvSpPr>
        <p:spPr>
          <a:xfrm>
            <a:off x="2037993" y="4274463"/>
            <a:ext cx="3295888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7873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80FB068-70D8-D4FB-9229-2D7F1C60B419}"/>
              </a:ext>
            </a:extLst>
          </p:cNvPr>
          <p:cNvSpPr/>
          <p:nvPr/>
        </p:nvSpPr>
        <p:spPr>
          <a:xfrm>
            <a:off x="2574965" y="55520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</a:t>
            </a:r>
            <a:endParaRPr lang="en-US" sz="2187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CDAAF9B-6EE8-4F7E-B6E0-A7A6E9A702FF}"/>
              </a:ext>
            </a:extLst>
          </p:cNvPr>
          <p:cNvSpPr/>
          <p:nvPr/>
        </p:nvSpPr>
        <p:spPr>
          <a:xfrm>
            <a:off x="5667137" y="4274463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7873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FEED5E3-2614-EBCD-FB12-4E283325F054}"/>
              </a:ext>
            </a:extLst>
          </p:cNvPr>
          <p:cNvSpPr/>
          <p:nvPr/>
        </p:nvSpPr>
        <p:spPr>
          <a:xfrm>
            <a:off x="6204109" y="55520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Libraries</a:t>
            </a:r>
            <a:endParaRPr lang="en-US" sz="2187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B729759-1808-A48A-6C7C-5BEC748EA46B}"/>
              </a:ext>
            </a:extLst>
          </p:cNvPr>
          <p:cNvSpPr/>
          <p:nvPr/>
        </p:nvSpPr>
        <p:spPr>
          <a:xfrm>
            <a:off x="9296400" y="4274463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787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2E872A8-EA30-B964-786C-627777DC1489}"/>
              </a:ext>
            </a:extLst>
          </p:cNvPr>
          <p:cNvSpPr/>
          <p:nvPr/>
        </p:nvSpPr>
        <p:spPr>
          <a:xfrm>
            <a:off x="9689663" y="5552003"/>
            <a:ext cx="2509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Configuration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99380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16E90-14DE-DD23-6C5C-143F4303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596754"/>
            <a:ext cx="11278180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3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A6876-89BE-66E1-1621-0C92CD39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8" y="364967"/>
            <a:ext cx="11367084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AAB8EC-D8F9-004B-91DB-CC4C0788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399894"/>
            <a:ext cx="10598695" cy="60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C6039-78EA-000B-BAEE-62DF5FA3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8" y="460222"/>
            <a:ext cx="11157523" cy="59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0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2648E-45B8-813E-3F5B-0781B0A9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1" y="307648"/>
            <a:ext cx="11055918" cy="6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0E357-3B37-790E-2EE7-623DFB32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" y="0"/>
            <a:ext cx="11949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C66F1-901C-1DFB-3C05-DC6CC599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747" y="0"/>
            <a:ext cx="1265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21B59-BFCC-91E3-67E5-6AF6064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225260"/>
            <a:ext cx="11411536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4D9ED3BE-F54A-5D77-48C4-BC799D441E8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56FA489E-1D60-C2B9-C30A-3C5D981D3F0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6F55683-BEC5-076E-0812-BF138498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5876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D0A4E0BF-651A-4B35-9B91-A7B1721594B5}"/>
              </a:ext>
            </a:extLst>
          </p:cNvPr>
          <p:cNvSpPr/>
          <p:nvPr/>
        </p:nvSpPr>
        <p:spPr>
          <a:xfrm>
            <a:off x="2643545" y="3000018"/>
            <a:ext cx="9343192" cy="12292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40"/>
              </a:lnSpc>
              <a:buNone/>
            </a:pPr>
            <a:r>
              <a:rPr lang="en-US" sz="3872" b="1" kern="0" spc="-11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Using Python for Music Creation</a:t>
            </a:r>
            <a:endParaRPr lang="en-US" sz="3872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47A4D62A-B704-B0AA-E968-26E010B087D4}"/>
              </a:ext>
            </a:extLst>
          </p:cNvPr>
          <p:cNvSpPr/>
          <p:nvPr/>
        </p:nvSpPr>
        <p:spPr>
          <a:xfrm>
            <a:off x="2643545" y="4677847"/>
            <a:ext cx="442555" cy="442555"/>
          </a:xfrm>
          <a:prstGeom prst="roundRect">
            <a:avLst>
              <a:gd name="adj" fmla="val 20001"/>
            </a:avLst>
          </a:prstGeom>
          <a:solidFill>
            <a:srgbClr val="DADBF1"/>
          </a:solidFill>
          <a:ln w="12263">
            <a:solidFill>
              <a:srgbClr val="C0C1D7"/>
            </a:solidFill>
            <a:prstDash val="solid"/>
          </a:ln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B1FDD91-8C17-838E-6DB1-746BD6811448}"/>
              </a:ext>
            </a:extLst>
          </p:cNvPr>
          <p:cNvSpPr/>
          <p:nvPr/>
        </p:nvSpPr>
        <p:spPr>
          <a:xfrm>
            <a:off x="2798207" y="4714756"/>
            <a:ext cx="133231" cy="368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4"/>
              </a:lnSpc>
              <a:buNone/>
            </a:pPr>
            <a:r>
              <a:rPr lang="en-US" sz="2323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23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6045C17-3FDB-6D9F-8B85-F6DA517F5A7F}"/>
              </a:ext>
            </a:extLst>
          </p:cNvPr>
          <p:cNvSpPr/>
          <p:nvPr/>
        </p:nvSpPr>
        <p:spPr>
          <a:xfrm>
            <a:off x="3282791" y="4745474"/>
            <a:ext cx="1966912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kern="0" spc="-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Flexibility</a:t>
            </a:r>
            <a:endParaRPr lang="en-US" sz="1936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CEA3240-539D-B323-3F99-AC190361FAAF}"/>
              </a:ext>
            </a:extLst>
          </p:cNvPr>
          <p:cNvSpPr/>
          <p:nvPr/>
        </p:nvSpPr>
        <p:spPr>
          <a:xfrm>
            <a:off x="3282791" y="5170765"/>
            <a:ext cx="2343983" cy="1888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8"/>
              </a:lnSpc>
              <a:buNone/>
            </a:pPr>
            <a:r>
              <a:rPr lang="en-US" sz="1549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offers a wide range of libraries and tools for music production, allowing for flexibility in creating various musical compositions.</a:t>
            </a:r>
            <a:endParaRPr lang="en-US" sz="1549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3D083313-1FF7-E145-2B94-8DCC9755F015}"/>
              </a:ext>
            </a:extLst>
          </p:cNvPr>
          <p:cNvSpPr/>
          <p:nvPr/>
        </p:nvSpPr>
        <p:spPr>
          <a:xfrm>
            <a:off x="5823466" y="4677847"/>
            <a:ext cx="442555" cy="442555"/>
          </a:xfrm>
          <a:prstGeom prst="roundRect">
            <a:avLst>
              <a:gd name="adj" fmla="val 20001"/>
            </a:avLst>
          </a:prstGeom>
          <a:solidFill>
            <a:srgbClr val="DADBF1"/>
          </a:solidFill>
          <a:ln w="12263">
            <a:solidFill>
              <a:srgbClr val="C0C1D7"/>
            </a:solidFill>
            <a:prstDash val="solid"/>
          </a:ln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970B198-7752-DD7C-F20E-5F75F1113EFA}"/>
              </a:ext>
            </a:extLst>
          </p:cNvPr>
          <p:cNvSpPr/>
          <p:nvPr/>
        </p:nvSpPr>
        <p:spPr>
          <a:xfrm>
            <a:off x="5955268" y="4714756"/>
            <a:ext cx="178951" cy="368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4"/>
              </a:lnSpc>
              <a:buNone/>
            </a:pPr>
            <a:r>
              <a:rPr lang="en-US" sz="2323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23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6402431-B9C6-DD79-3F9C-CE106ECC03AE}"/>
              </a:ext>
            </a:extLst>
          </p:cNvPr>
          <p:cNvSpPr/>
          <p:nvPr/>
        </p:nvSpPr>
        <p:spPr>
          <a:xfrm>
            <a:off x="6462713" y="4745474"/>
            <a:ext cx="1966912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kern="0" spc="-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936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BAE96D6E-D9E0-4D59-B64F-7B52191A1DCF}"/>
              </a:ext>
            </a:extLst>
          </p:cNvPr>
          <p:cNvSpPr/>
          <p:nvPr/>
        </p:nvSpPr>
        <p:spPr>
          <a:xfrm>
            <a:off x="6462713" y="5170765"/>
            <a:ext cx="2343983" cy="1888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8"/>
              </a:lnSpc>
              <a:buNone/>
            </a:pPr>
            <a:r>
              <a:rPr lang="en-US" sz="1549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Python, musicians can scale their music projects smoothly, whether it's a simple melody or a complex symphony.</a:t>
            </a:r>
            <a:endParaRPr lang="en-US" sz="1549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F34A24C6-6CBA-BCE0-C04D-AA60C0E65637}"/>
              </a:ext>
            </a:extLst>
          </p:cNvPr>
          <p:cNvSpPr/>
          <p:nvPr/>
        </p:nvSpPr>
        <p:spPr>
          <a:xfrm>
            <a:off x="9003387" y="4677847"/>
            <a:ext cx="442555" cy="442555"/>
          </a:xfrm>
          <a:prstGeom prst="roundRect">
            <a:avLst>
              <a:gd name="adj" fmla="val 20001"/>
            </a:avLst>
          </a:prstGeom>
          <a:solidFill>
            <a:srgbClr val="DADBF1"/>
          </a:solidFill>
          <a:ln w="12263">
            <a:solidFill>
              <a:srgbClr val="C0C1D7"/>
            </a:solidFill>
            <a:prstDash val="solid"/>
          </a:ln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2E9E051F-497F-E759-1D15-1A707F6031A4}"/>
              </a:ext>
            </a:extLst>
          </p:cNvPr>
          <p:cNvSpPr/>
          <p:nvPr/>
        </p:nvSpPr>
        <p:spPr>
          <a:xfrm>
            <a:off x="9131379" y="4714756"/>
            <a:ext cx="186571" cy="368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4"/>
              </a:lnSpc>
              <a:buNone/>
            </a:pPr>
            <a:r>
              <a:rPr lang="en-US" sz="2323" b="1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23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F6DD3B9C-7A7B-CAD5-1270-783D688010D9}"/>
              </a:ext>
            </a:extLst>
          </p:cNvPr>
          <p:cNvSpPr/>
          <p:nvPr/>
        </p:nvSpPr>
        <p:spPr>
          <a:xfrm>
            <a:off x="9642634" y="4745474"/>
            <a:ext cx="1966912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kern="0" spc="-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</a:t>
            </a:r>
            <a:endParaRPr lang="en-US" sz="1936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88C2F348-92FB-AC65-2180-BCA6A1B84A76}"/>
              </a:ext>
            </a:extLst>
          </p:cNvPr>
          <p:cNvSpPr/>
          <p:nvPr/>
        </p:nvSpPr>
        <p:spPr>
          <a:xfrm>
            <a:off x="9642634" y="5170765"/>
            <a:ext cx="2343983" cy="2517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8"/>
              </a:lnSpc>
              <a:buNone/>
            </a:pPr>
            <a:r>
              <a:rPr lang="en-US" sz="1549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seamlessly integrates with different music production software and hardware, providing a comprehensive environment for music creation.</a:t>
            </a:r>
            <a:endParaRPr lang="en-US" sz="1549" dirty="0"/>
          </a:p>
        </p:txBody>
      </p:sp>
    </p:spTree>
    <p:extLst>
      <p:ext uri="{BB962C8B-B14F-4D97-AF65-F5344CB8AC3E}">
        <p14:creationId xmlns:p14="http://schemas.microsoft.com/office/powerpoint/2010/main" val="258456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77109-E949-B27F-E120-CEED53E0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0" y="244311"/>
            <a:ext cx="11487740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8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7EF85-FDF0-8FE3-1324-5F46284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4" y="237961"/>
            <a:ext cx="11322632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5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095E0-6A4C-A53D-B091-0C6C2F89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298289"/>
            <a:ext cx="11163874" cy="62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3831-63C5-CDD3-24A0-62AC6F33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9" y="253837"/>
            <a:ext cx="11328982" cy="6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6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230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Vandhan Talakokkula</dc:creator>
  <cp:lastModifiedBy>Vishnu Vandhan Talakokkula</cp:lastModifiedBy>
  <cp:revision>3</cp:revision>
  <dcterms:created xsi:type="dcterms:W3CDTF">2024-01-26T17:07:01Z</dcterms:created>
  <dcterms:modified xsi:type="dcterms:W3CDTF">2024-01-27T02:42:13Z</dcterms:modified>
</cp:coreProperties>
</file>